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50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1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3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787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5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27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4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6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7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53F36B-46A1-468B-98C2-758249C3FFC9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1F06-000D-40EE-B904-AAC4B6D2B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92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944177" cy="3329581"/>
          </a:xfrm>
        </p:spPr>
        <p:txBody>
          <a:bodyPr/>
          <a:lstStyle/>
          <a:p>
            <a:r>
              <a:rPr lang="en-US" dirty="0"/>
              <a:t>Eigenvalues 1: Power Iteration and QR Factorization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an annoying Characteristic Polynomial 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used that polynomial to find the eigenvalues we wouldn’t be able to find them to machine precision because of the floating point issues.</a:t>
            </a:r>
          </a:p>
          <a:p>
            <a:pPr lvl="1"/>
            <a:r>
              <a:rPr lang="en-US" dirty="0"/>
              <a:t>We looked at this issue in more depth previously.</a:t>
            </a:r>
          </a:p>
          <a:p>
            <a:r>
              <a:rPr lang="en-US" dirty="0"/>
              <a:t>Looking at the polynomial is clearly not a suitable way for us to find the eigenvalues of a matrix.</a:t>
            </a:r>
          </a:p>
          <a:p>
            <a:r>
              <a:rPr lang="en-US" dirty="0"/>
              <a:t>We need another way.</a:t>
            </a:r>
          </a:p>
        </p:txBody>
      </p:sp>
    </p:spTree>
    <p:extLst>
      <p:ext uri="{BB962C8B-B14F-4D97-AF65-F5344CB8AC3E}">
        <p14:creationId xmlns:p14="http://schemas.microsoft.com/office/powerpoint/2010/main" val="1912528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 a direct method wasn’t suitable, we instead approach with an iterative method.</a:t>
                </a:r>
              </a:p>
              <a:p>
                <a:r>
                  <a:rPr lang="en-US" dirty="0"/>
                  <a:t>To motivate this first method, let’s look at an 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matrix has two eigenvalues and eigenvectors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Let’s multiply this matrix by some arbitrary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6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Let’s do it again,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let’s keep going,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 this point it’s useful to “normalize” the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260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=260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have a vector that is very nearly in the same direction as the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 is this?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0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Example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Note the sizes of the eigenvalues: 4 and -1.</a:t>
                </a:r>
              </a:p>
              <a:p>
                <a:r>
                  <a:rPr lang="en-US" dirty="0"/>
                  <a:t>Also, recall the effect of matrix multiplication on a vector, it serves to stretch or rotate a vector.</a:t>
                </a:r>
              </a:p>
              <a:p>
                <a:r>
                  <a:rPr lang="en-US" dirty="0"/>
                  <a:t>If the vector is near an eigenvector direction, the matrix multiplication will just scale the vector.</a:t>
                </a:r>
              </a:p>
              <a:p>
                <a:r>
                  <a:rPr lang="en-US" dirty="0"/>
                  <a:t>In our example, the eigenvector associated with the eigenvector 4 will dominate this multiplication.</a:t>
                </a:r>
              </a:p>
              <a:p>
                <a:pPr lvl="1"/>
                <a:r>
                  <a:rPr lang="en-US" dirty="0"/>
                  <a:t>At every step, it scales the vector by a factor of 4.</a:t>
                </a:r>
              </a:p>
              <a:p>
                <a:pPr lvl="1"/>
                <a:r>
                  <a:rPr lang="en-US" dirty="0"/>
                  <a:t>After 4 iterations it was on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You could simply iterate this procedure to find the “dominant” eigenvalue and eigenvector, however it’s typically better to normalize the vector.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 r="-954" b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203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09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will mostly take this for granted but I may return to it during our study of least squares methods.</a:t>
                </a:r>
              </a:p>
              <a:p>
                <a:r>
                  <a:rPr lang="en-US" dirty="0"/>
                  <a:t>The eigenvalue given an eigenvector can be approximated as,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𝑨𝒙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is known as the Rayleigh Quotient, it is the best approximation of the eigenvalue with an approximate eigenvector.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156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Algorithm with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436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702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Google actually uses a type of power iteration to calculation their PageRank sorting.</a:t>
            </a:r>
          </a:p>
          <a:p>
            <a:r>
              <a:rPr lang="en-US" dirty="0"/>
              <a:t>Google’s big break through in internet searching was to utilize the interconnectedness of the internet.</a:t>
            </a:r>
          </a:p>
          <a:p>
            <a:r>
              <a:rPr lang="en-US" dirty="0"/>
              <a:t>Instead of looking at how trafficked a page was, Google instead looked at how many websites linked back to a given website.</a:t>
            </a:r>
          </a:p>
          <a:p>
            <a:r>
              <a:rPr lang="en-US" dirty="0"/>
              <a:t>This is done by finding an adjacency matrix of all of the websites Google can see.</a:t>
            </a:r>
          </a:p>
          <a:p>
            <a:r>
              <a:rPr lang="en-US" dirty="0"/>
              <a:t>They then “guessed” an initial “popularity” and multiplied that adjacency matrix and the vector of “popularities”.</a:t>
            </a:r>
          </a:p>
          <a:p>
            <a:r>
              <a:rPr lang="en-US" dirty="0"/>
              <a:t>After iterating many </a:t>
            </a:r>
            <a:r>
              <a:rPr lang="en-US" i="1" dirty="0" err="1"/>
              <a:t>many</a:t>
            </a:r>
            <a:r>
              <a:rPr lang="en-US" dirty="0"/>
              <a:t> times, they get a good sense of which websites are most “important”</a:t>
            </a:r>
          </a:p>
        </p:txBody>
      </p:sp>
    </p:spTree>
    <p:extLst>
      <p:ext uri="{BB962C8B-B14F-4D97-AF65-F5344CB8AC3E}">
        <p14:creationId xmlns:p14="http://schemas.microsoft.com/office/powerpoint/2010/main" val="29304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Power Iteration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need a result from linear algebra I will preset without proof,</a:t>
                </a:r>
              </a:p>
              <a:p>
                <a:pPr lvl="1"/>
                <a:r>
                  <a:rPr lang="en-US" dirty="0"/>
                  <a:t>The eigenvalues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are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dirty="0"/>
                  <a:t> assuming the inverse exists.</a:t>
                </a:r>
              </a:p>
              <a:p>
                <a:r>
                  <a:rPr lang="en-US" dirty="0"/>
                  <a:t>We can use the power iteration method on this inverse matrix.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Doing so, we find the eigenvector associated with the largest magnitude eigenvalue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That is the same thing as the smallest magnitude eigenvalue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typically rewrite the power iteration here as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Which we solve using Gaussian Elimination.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0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Power 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4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01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eigenvalues and eigenvectors?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previously solved systems of equations of the form,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This equation represents a system of linear equations for which we want to find the “solution” or the vector </a:t>
                </a:r>
                <a:r>
                  <a:rPr lang="en-US" b="1" dirty="0"/>
                  <a:t>x</a:t>
                </a:r>
                <a:r>
                  <a:rPr lang="en-US" dirty="0"/>
                  <a:t> that satisfies the equation.</a:t>
                </a:r>
              </a:p>
              <a:p>
                <a:r>
                  <a:rPr lang="en-US" dirty="0"/>
                  <a:t>Eigenvalues and eigenvectors are instead a solution of the equation of the form,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The boldface is important here!</a:t>
                </a:r>
              </a:p>
              <a:p>
                <a:pPr lvl="1"/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v </a:t>
                </a:r>
                <a:r>
                  <a:rPr lang="en-US" dirty="0"/>
                  <a:t>are vectors while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 scalar.</a:t>
                </a:r>
              </a:p>
              <a:p>
                <a:pPr lvl="1"/>
                <a:r>
                  <a:rPr lang="en-US" b="1" dirty="0"/>
                  <a:t>v </a:t>
                </a:r>
                <a:r>
                  <a:rPr lang="en-US" dirty="0"/>
                  <a:t>is called the eigenvector while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called an eigenvalue.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15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about the other eigenvalues?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 have found 2 eigenvalues.</a:t>
                </a:r>
              </a:p>
              <a:p>
                <a:r>
                  <a:rPr lang="en-US" dirty="0"/>
                  <a:t>We’re going to be working with many dimensional systems with hundreds, thousands, or maybe more eigenvalues!</a:t>
                </a:r>
              </a:p>
              <a:p>
                <a:r>
                  <a:rPr lang="en-US" dirty="0"/>
                  <a:t>What about those?!</a:t>
                </a:r>
              </a:p>
              <a:p>
                <a:r>
                  <a:rPr lang="en-US" dirty="0"/>
                  <a:t>Well, we can modify the Inverse Power Iteration method slightly to help us in our search.</a:t>
                </a:r>
              </a:p>
              <a:p>
                <a:r>
                  <a:rPr lang="en-US" dirty="0"/>
                  <a:t>To do, we will need another property of eigenvalues,</a:t>
                </a:r>
              </a:p>
              <a:p>
                <a:pPr lvl="1"/>
                <a:r>
                  <a:rPr lang="en-US" dirty="0"/>
                  <a:t>The eigenvalues of the shifted matrix,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</a:t>
                </a:r>
              </a:p>
              <a:p>
                <a:r>
                  <a:rPr lang="en-US" dirty="0"/>
                  <a:t>If we shift the matrix and use inverse power iteration on the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we find the eigenvector associated with the eigenvalue nearest to 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4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Power Iteration (Shifted)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eigenvalue we want is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4360" b="-7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90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Quotient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speed up the Inverse Power iteration using the Rayleigh Quotient.</a:t>
            </a:r>
          </a:p>
          <a:p>
            <a:r>
              <a:rPr lang="en-US" dirty="0"/>
              <a:t> The convergence of IPI increases if we have a better guess of the eigenvalue that we can shift the matrix by.</a:t>
            </a:r>
          </a:p>
          <a:p>
            <a:r>
              <a:rPr lang="en-US" dirty="0"/>
              <a:t>So, we can estimate the eigenvalue at every step using the Rayleigh Quotient and shift the matrix by that amount.</a:t>
            </a:r>
          </a:p>
          <a:p>
            <a:r>
              <a:rPr lang="en-US" dirty="0"/>
              <a:t>This gives us extremely quick convergence!</a:t>
            </a:r>
          </a:p>
          <a:p>
            <a:pPr lvl="1"/>
            <a:r>
              <a:rPr lang="en-US" dirty="0"/>
              <a:t>IPI converges linearly while Rayleigh Quotient Iteration converges cubically!</a:t>
            </a:r>
          </a:p>
        </p:txBody>
      </p:sp>
    </p:spTree>
    <p:extLst>
      <p:ext uri="{BB962C8B-B14F-4D97-AF65-F5344CB8AC3E}">
        <p14:creationId xmlns:p14="http://schemas.microsoft.com/office/powerpoint/2010/main" val="425104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Quotient 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Solve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3" t="-4360" b="-10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5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Simultaneous Iteration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start with several initial guesses, we can power iterate on all of them at once to find multiple eigenvalues and eigenvectors.</a:t>
            </a:r>
          </a:p>
          <a:p>
            <a:r>
              <a:rPr lang="en-US" dirty="0"/>
              <a:t>If we begin with a set of pairwise orthogonal initial guess vectors and apply power iteration to all of them, we can try to approach all eigenvectors simultaneously.</a:t>
            </a:r>
          </a:p>
          <a:p>
            <a:r>
              <a:rPr lang="en-US" dirty="0"/>
              <a:t>To do this, we need to make sure our vectors always remain pairwise orthogonal.</a:t>
            </a:r>
          </a:p>
          <a:p>
            <a:pPr lvl="1"/>
            <a:r>
              <a:rPr lang="en-US" dirty="0"/>
              <a:t>To do that we will need QR decomposition.</a:t>
            </a:r>
          </a:p>
        </p:txBody>
      </p:sp>
    </p:spTree>
    <p:extLst>
      <p:ext uri="{BB962C8B-B14F-4D97-AF65-F5344CB8AC3E}">
        <p14:creationId xmlns:p14="http://schemas.microsoft.com/office/powerpoint/2010/main" val="3678863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Gram-Schmidt </a:t>
            </a:r>
            <a:r>
              <a:rPr lang="en-US" dirty="0" err="1"/>
              <a:t>Orthogonalization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 set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linearly independent vectors,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we can find a set of orthogonal vectors using Gram-Schmidt.</a:t>
                </a:r>
              </a:p>
              <a:p>
                <a:r>
                  <a:rPr lang="en-US" dirty="0"/>
                  <a:t>We find the first orthogonal vector by defining 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To find the second vector we use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At the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step we get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If 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we get can rewrite A=QR.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409" b="-7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47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Gram-Schmidt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j = 1:n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:r>
                  <a:rPr lang="en-US" dirty="0" err="1"/>
                  <a:t>i</a:t>
                </a:r>
                <a:r>
                  <a:rPr lang="en-US" dirty="0"/>
                  <a:t> =  1:j-1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end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 t="-872" b="-9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086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Unshifted</a:t>
            </a:r>
            <a:r>
              <a:rPr lang="en-US" dirty="0"/>
              <a:t> QR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start by finding the QR decomposition of the matrix A.</a:t>
                </a:r>
              </a:p>
              <a:p>
                <a:r>
                  <a:rPr lang="en-US" dirty="0"/>
                  <a:t>We then iterate by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are all similar and have the same eigenvalues.</a:t>
                </a:r>
              </a:p>
              <a:p>
                <a:r>
                  <a:rPr lang="en-US" dirty="0"/>
                  <a:t>Eventually this algorithm will put the matrix into an upper diagonal form and the eigenvalues can be read off the diagonal.</a:t>
                </a:r>
              </a:p>
              <a:p>
                <a:pPr lvl="1"/>
                <a:r>
                  <a:rPr lang="en-US" dirty="0"/>
                  <a:t>If the matrix is symmetric with no degenerate eigenvalues.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487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Unshifted</a:t>
            </a:r>
            <a:r>
              <a:rPr lang="en-US" dirty="0"/>
              <a:t> QR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</a:t>
                </a:r>
                <a:r>
                  <a:rPr lang="en-US" dirty="0" err="1"/>
                  <a:t>i</a:t>
                </a:r>
                <a:r>
                  <a:rPr lang="en-US" dirty="0"/>
                  <a:t> = 1:nstepmax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𝐷𝑒𝑐𝑜𝑚𝑝𝑜𝑠𝑖𝑡𝑖𝑜𝑛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84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eigenvalues and eigenvectors?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seems like a very technical or “mathematical” definition with no real intuitive interpretation.</a:t>
                </a:r>
              </a:p>
              <a:p>
                <a:r>
                  <a:rPr lang="en-US" dirty="0"/>
                  <a:t>That’s not true at all!</a:t>
                </a:r>
              </a:p>
              <a:p>
                <a:r>
                  <a:rPr lang="en-US" dirty="0"/>
                  <a:t>We have been looking at the multiplication of a matrix and a vector as a tool to represent systems of linear equations.</a:t>
                </a:r>
              </a:p>
              <a:p>
                <a:r>
                  <a:rPr lang="en-US" dirty="0"/>
                  <a:t>However, we can also view the multiplication of a matrix </a:t>
                </a:r>
                <a:r>
                  <a:rPr lang="en-US" b="1" dirty="0"/>
                  <a:t>A</a:t>
                </a:r>
                <a:r>
                  <a:rPr lang="en-US" dirty="0"/>
                  <a:t> as a linear transformation of a vector </a:t>
                </a:r>
                <a:r>
                  <a:rPr lang="en-US" b="1" dirty="0"/>
                  <a:t>x</a:t>
                </a:r>
                <a:r>
                  <a:rPr lang="en-US" dirty="0"/>
                  <a:t> into a new vector</a:t>
                </a:r>
                <a:r>
                  <a:rPr lang="en-US" b="1" dirty="0"/>
                  <a:t> b</a:t>
                </a:r>
                <a:r>
                  <a:rPr lang="en-US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We have taken the vector </a:t>
                </a:r>
                <a:r>
                  <a:rPr lang="en-US" b="1" dirty="0"/>
                  <a:t>x</a:t>
                </a:r>
                <a:r>
                  <a:rPr lang="en-US" dirty="0"/>
                  <a:t> and stretched or rotated it into the new vector </a:t>
                </a:r>
                <a:r>
                  <a:rPr lang="en-US" b="1" dirty="0"/>
                  <a:t>b.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 r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618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eigenvalues and eigenvectors? </a:t>
            </a:r>
            <a:r>
              <a:rPr lang="en-US" dirty="0" err="1"/>
              <a:t>Contd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eigenvalue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 Is a very special case of this.</a:t>
                </a:r>
              </a:p>
              <a:p>
                <a:r>
                  <a:rPr lang="en-US" dirty="0"/>
                  <a:t>The action of the matrix </a:t>
                </a:r>
                <a:r>
                  <a:rPr lang="en-US" b="1" dirty="0"/>
                  <a:t>A</a:t>
                </a:r>
                <a:r>
                  <a:rPr lang="en-US" dirty="0"/>
                  <a:t> has NOT rotated the original vector </a:t>
                </a:r>
                <a:r>
                  <a:rPr lang="en-US" b="1" dirty="0"/>
                  <a:t>v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It has only stretched or shrunk the vector.</a:t>
                </a:r>
              </a:p>
              <a:p>
                <a:r>
                  <a:rPr lang="en-US" dirty="0"/>
                  <a:t>This direction and scaling are a property of the matrix itself.</a:t>
                </a:r>
              </a:p>
              <a:p>
                <a:r>
                  <a:rPr lang="en-US" dirty="0"/>
                  <a:t>These values have several applications which I will discuss in a bit.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224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eigenvalues and eigenvectors visually? </a:t>
            </a:r>
          </a:p>
        </p:txBody>
      </p:sp>
      <p:pic>
        <p:nvPicPr>
          <p:cNvPr id="2050" name="Picture 2" descr="https://upload.wikimedia.org/wikipedia/commons/3/3c/Mona_Lisa_eigenvector_gri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89" y="2240208"/>
            <a:ext cx="5404751" cy="37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5/58/Eigenvalue_equation.svg/1920px-Eigenvalue_equatio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3" y="2240208"/>
            <a:ext cx="4708890" cy="37671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3205089" y="602494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sz="1400" dirty="0"/>
              <a:t>en.wikipedia.org/wiki/Eigenvalues_and_eigenvectors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9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eigenvalues and eigenvectors visually? </a:t>
            </a:r>
            <a:r>
              <a:rPr lang="en-US" dirty="0" err="1"/>
              <a:t>Contd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867" y="2005225"/>
            <a:ext cx="4143962" cy="4195762"/>
          </a:xfrm>
        </p:spPr>
      </p:pic>
      <p:sp>
        <p:nvSpPr>
          <p:cNvPr id="4" name="Rectangle 3"/>
          <p:cNvSpPr/>
          <p:nvPr/>
        </p:nvSpPr>
        <p:spPr>
          <a:xfrm>
            <a:off x="3277279" y="61682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sz="1400" dirty="0"/>
              <a:t>en.wikipedia.org/wiki/Eigenvalues_and_eigenvectors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calculate eigenvalues and eigenvectors?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You’ve learned this in linear algebra but we’ll go over it again briefly.</a:t>
                </a:r>
              </a:p>
              <a:p>
                <a:r>
                  <a:rPr lang="en-US" dirty="0"/>
                  <a:t>We start with the formula,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And rewrite it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This has a nonzero solution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Thus, we have to find the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that satisfy this equation.</a:t>
                </a:r>
              </a:p>
              <a:p>
                <a:r>
                  <a:rPr lang="en-US" dirty="0"/>
                  <a:t>You’ve done this before numerous times by hand.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75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Polynomial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Solving eigenvalues with the characteristic polynomial is often relatively simple to compute by hand for small matrices.</a:t>
            </a:r>
          </a:p>
          <a:p>
            <a:pPr lvl="1"/>
            <a:r>
              <a:rPr lang="en-US" dirty="0"/>
              <a:t>Again, we’ve all done this in a linear algebra class.</a:t>
            </a:r>
          </a:p>
          <a:p>
            <a:r>
              <a:rPr lang="en-US" dirty="0"/>
              <a:t>It boils down to finding the roots of a polynomial.</a:t>
            </a:r>
          </a:p>
          <a:p>
            <a:pPr lvl="1"/>
            <a:r>
              <a:rPr lang="en-US" dirty="0"/>
              <a:t>You may think of it as factoring a polynomial, but that’s the same thing.</a:t>
            </a:r>
          </a:p>
          <a:p>
            <a:r>
              <a:rPr lang="en-US" dirty="0"/>
              <a:t>As we’ve seen before, finding the roots of a polynomial can be quite tricky on a computer.</a:t>
            </a:r>
          </a:p>
          <a:p>
            <a:r>
              <a:rPr lang="en-US" dirty="0"/>
              <a:t>However, we will need a computer if we want to find the eigenvalues of an especially large matrix!</a:t>
            </a:r>
          </a:p>
        </p:txBody>
      </p:sp>
    </p:spTree>
    <p:extLst>
      <p:ext uri="{BB962C8B-B14F-4D97-AF65-F5344CB8AC3E}">
        <p14:creationId xmlns:p14="http://schemas.microsoft.com/office/powerpoint/2010/main" val="342113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an annoying Characteristic Polynomial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038" y="2052918"/>
            <a:ext cx="9273816" cy="4195481"/>
          </a:xfrm>
        </p:spPr>
        <p:txBody>
          <a:bodyPr/>
          <a:lstStyle/>
          <a:p>
            <a:r>
              <a:rPr lang="en-US" dirty="0"/>
              <a:t>Consider the matrix with the numbers 1 through 20 on the main diagonal.</a:t>
            </a:r>
          </a:p>
          <a:p>
            <a:r>
              <a:rPr lang="en-US" dirty="0"/>
              <a:t>The eigenvalues are clearly the number 1 through 20.</a:t>
            </a:r>
          </a:p>
          <a:p>
            <a:r>
              <a:rPr lang="en-US" dirty="0"/>
              <a:t>However, consider the full characteristic polynomial when expanded out.</a:t>
            </a:r>
          </a:p>
          <a:p>
            <a:r>
              <a:rPr lang="en-US" dirty="0"/>
              <a:t>The coefficient range from 1 to 20!.</a:t>
            </a:r>
          </a:p>
          <a:p>
            <a:pPr lvl="1"/>
            <a:r>
              <a:rPr lang="en-US" dirty="0"/>
              <a:t>That’s not a typo, I mean the value 20!, 20</a:t>
            </a:r>
          </a:p>
          <a:p>
            <a:pPr marL="514350" lvl="1" indent="0">
              <a:buNone/>
            </a:pPr>
            <a:r>
              <a:rPr lang="en-US" dirty="0"/>
              <a:t>factorial.</a:t>
            </a:r>
          </a:p>
          <a:p>
            <a:pPr marL="457200"/>
            <a:r>
              <a:rPr lang="en-US" dirty="0"/>
              <a:t>We can’t  even represent these coefficients</a:t>
            </a:r>
          </a:p>
          <a:p>
            <a:pPr marL="114300" indent="0">
              <a:buNone/>
            </a:pPr>
            <a:r>
              <a:rPr lang="en-US" dirty="0"/>
              <a:t>to full precision using IEEE doubles.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72" y="3600801"/>
            <a:ext cx="5053648" cy="31959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2432" y="6448069"/>
            <a:ext cx="897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Sauer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4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686</TotalTime>
  <Words>2885</Words>
  <Application>Microsoft Office PowerPoint</Application>
  <PresentationFormat>Widescreen</PresentationFormat>
  <Paragraphs>194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Century Gothic</vt:lpstr>
      <vt:lpstr>Wingdings 3</vt:lpstr>
      <vt:lpstr>Ion</vt:lpstr>
      <vt:lpstr>Eigenvalues 1: Power Iteration and QR Factorization</vt:lpstr>
      <vt:lpstr>What are eigenvalues and eigenvectors?</vt:lpstr>
      <vt:lpstr>What are eigenvalues and eigenvectors? Contd</vt:lpstr>
      <vt:lpstr>What are eigenvalues and eigenvectors? Contd</vt:lpstr>
      <vt:lpstr>What are eigenvalues and eigenvectors visually? </vt:lpstr>
      <vt:lpstr>What are eigenvalues and eigenvectors visually? Contd</vt:lpstr>
      <vt:lpstr>How do we calculate eigenvalues and eigenvectors?</vt:lpstr>
      <vt:lpstr>Characteristic Polynomial</vt:lpstr>
      <vt:lpstr>An example of an annoying Characteristic Polynomial </vt:lpstr>
      <vt:lpstr>An example of an annoying Characteristic Polynomial contd</vt:lpstr>
      <vt:lpstr>Power Iteration</vt:lpstr>
      <vt:lpstr>Power Iteration Example</vt:lpstr>
      <vt:lpstr>Power Iteration Example contd</vt:lpstr>
      <vt:lpstr>Power Iteration Algorithm</vt:lpstr>
      <vt:lpstr>Rayleigh Quotient</vt:lpstr>
      <vt:lpstr>Power Iteration Algorithm with Eigenvalue</vt:lpstr>
      <vt:lpstr>PageRank</vt:lpstr>
      <vt:lpstr>Inverse Power Iteration </vt:lpstr>
      <vt:lpstr>Inverse Power Iteration Algorithm</vt:lpstr>
      <vt:lpstr>So what about the other eigenvalues?</vt:lpstr>
      <vt:lpstr>Inverse Power Iteration (Shifted)</vt:lpstr>
      <vt:lpstr>Rayleigh Quotient Iteration</vt:lpstr>
      <vt:lpstr>Rayleigh Quotient Iteration Algorithm</vt:lpstr>
      <vt:lpstr>Simultaneous Iteration </vt:lpstr>
      <vt:lpstr>Gram-Schmidt Orthogonalization</vt:lpstr>
      <vt:lpstr>Gram-Schmidt Algorithm</vt:lpstr>
      <vt:lpstr>Unshifted QR Algorithm</vt:lpstr>
      <vt:lpstr>Unshifted QR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Eigenvalues 1: Power, Inverse Power, and QR Factorization</dc:title>
  <dc:creator>Christopher Moakler</dc:creator>
  <cp:lastModifiedBy>Christopher John Moakler</cp:lastModifiedBy>
  <cp:revision>28</cp:revision>
  <dcterms:created xsi:type="dcterms:W3CDTF">2022-03-01T03:38:14Z</dcterms:created>
  <dcterms:modified xsi:type="dcterms:W3CDTF">2022-11-15T07:56:09Z</dcterms:modified>
</cp:coreProperties>
</file>